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61" r:id="rId2"/>
  </p:sldMasterIdLst>
  <p:notesMasterIdLst>
    <p:notesMasterId r:id="rId4"/>
  </p:notesMasterIdLst>
  <p:sldIdLst>
    <p:sldId id="492" r:id="rId3"/>
  </p:sldIdLst>
  <p:sldSz cx="9144000" cy="6858000" type="screen4x3"/>
  <p:notesSz cx="6797675" cy="9926638"/>
  <p:custDataLst>
    <p:tags r:id="rId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FAF705B-F109-4E84-AE9E-D532ECE0715B}">
          <p14:sldIdLst>
            <p14:sldId id="4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944">
          <p15:clr>
            <a:srgbClr val="A4A3A4"/>
          </p15:clr>
        </p15:guide>
        <p15:guide id="4" orient="horz" pos="1160">
          <p15:clr>
            <a:srgbClr val="A4A3A4"/>
          </p15:clr>
        </p15:guide>
        <p15:guide id="5" pos="3643">
          <p15:clr>
            <a:srgbClr val="A4A3A4"/>
          </p15:clr>
        </p15:guide>
        <p15:guide id="6" pos="160">
          <p15:clr>
            <a:srgbClr val="A4A3A4"/>
          </p15:clr>
        </p15:guide>
        <p15:guide id="7" pos="560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ónio Coutinho" initials="AC" lastIdx="2" clrIdx="0">
    <p:extLst>
      <p:ext uri="{19B8F6BF-5375-455C-9EA6-DF929625EA0E}">
        <p15:presenceInfo xmlns:p15="http://schemas.microsoft.com/office/powerpoint/2012/main" userId="ba7d7e9b307ab47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63A3"/>
    <a:srgbClr val="C04F4E"/>
    <a:srgbClr val="9CBA59"/>
    <a:srgbClr val="5081BD"/>
    <a:srgbClr val="F2F2F2"/>
    <a:srgbClr val="D6D6D6"/>
    <a:srgbClr val="FF0400"/>
    <a:srgbClr val="404040"/>
    <a:srgbClr val="8F8F8F"/>
    <a:srgbClr val="FF57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384" autoAdjust="0"/>
  </p:normalViewPr>
  <p:slideViewPr>
    <p:cSldViewPr snapToGrid="0" snapToObjects="1">
      <p:cViewPr varScale="1">
        <p:scale>
          <a:sx n="90" d="100"/>
          <a:sy n="90" d="100"/>
        </p:scale>
        <p:origin x="984" y="66"/>
      </p:cViewPr>
      <p:guideLst>
        <p:guide orient="horz" pos="2160"/>
        <p:guide pos="2880"/>
        <p:guide orient="horz" pos="3944"/>
        <p:guide orient="horz" pos="1160"/>
        <p:guide pos="3643"/>
        <p:guide pos="160"/>
        <p:guide pos="5600"/>
      </p:guideLst>
    </p:cSldViewPr>
  </p:slideViewPr>
  <p:outlineViewPr>
    <p:cViewPr>
      <p:scale>
        <a:sx n="33" d="100"/>
        <a:sy n="33" d="100"/>
      </p:scale>
      <p:origin x="0" y="-80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8"/>
          </a:xfrm>
          <a:prstGeom prst="rect">
            <a:avLst/>
          </a:prstGeom>
        </p:spPr>
        <p:txBody>
          <a:bodyPr vert="horz" lIns="89148" tIns="44574" rIns="89148" bIns="44574" rtlCol="0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0" cy="496888"/>
          </a:xfrm>
          <a:prstGeom prst="rect">
            <a:avLst/>
          </a:prstGeom>
        </p:spPr>
        <p:txBody>
          <a:bodyPr vert="horz" lIns="89148" tIns="44574" rIns="89148" bIns="44574" rtlCol="0"/>
          <a:lstStyle>
            <a:lvl1pPr algn="r">
              <a:defRPr sz="1100"/>
            </a:lvl1pPr>
          </a:lstStyle>
          <a:p>
            <a:fld id="{C99EF659-053B-4D22-A907-BF2C4614A763}" type="datetimeFigureOut">
              <a:rPr lang="pt-PT" smtClean="0"/>
              <a:t>03/11/2017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148" tIns="44574" rIns="89148" bIns="44574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1" y="4776789"/>
            <a:ext cx="5438775" cy="3908424"/>
          </a:xfrm>
          <a:prstGeom prst="rect">
            <a:avLst/>
          </a:prstGeom>
        </p:spPr>
        <p:txBody>
          <a:bodyPr vert="horz" lIns="89148" tIns="44574" rIns="89148" bIns="4457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89148" tIns="44574" rIns="89148" bIns="44574" rtlCol="0" anchor="b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9" y="9429750"/>
            <a:ext cx="2946400" cy="496888"/>
          </a:xfrm>
          <a:prstGeom prst="rect">
            <a:avLst/>
          </a:prstGeom>
        </p:spPr>
        <p:txBody>
          <a:bodyPr vert="horz" lIns="89148" tIns="44574" rIns="89148" bIns="44574" rtlCol="0" anchor="b"/>
          <a:lstStyle>
            <a:lvl1pPr algn="r">
              <a:defRPr sz="1100"/>
            </a:lvl1pPr>
          </a:lstStyle>
          <a:p>
            <a:fld id="{80C9A2FB-C35D-42E3-BD80-491FD79A5C6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6544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0909160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1"/>
          <p:cNvSpPr>
            <a:spLocks noGrp="1"/>
          </p:cNvSpPr>
          <p:nvPr>
            <p:ph idx="4"/>
          </p:nvPr>
        </p:nvSpPr>
        <p:spPr>
          <a:xfrm>
            <a:off x="1258888" y="2150400"/>
            <a:ext cx="7342712" cy="39168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t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  <a:lvl2pPr marL="625021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078593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532165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985736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 marL="2439308" indent="-171450">
              <a:buFont typeface="Calibri" panose="020F0502020204030204" pitchFamily="34" charset="0"/>
              <a:buChar char="-"/>
              <a:defRPr>
                <a:latin typeface="Calibri" panose="020F0502020204030204" pitchFamily="34" charset="0"/>
              </a:defRPr>
            </a:lvl6pPr>
            <a:lvl7pPr marL="2914650" indent="-171450">
              <a:buFont typeface="Calibri" panose="020F0502020204030204" pitchFamily="34" charset="0"/>
              <a:buChar char="-"/>
              <a:defRPr sz="1200" b="0">
                <a:latin typeface="Calibri" panose="020F0502020204030204" pitchFamily="34" charset="0"/>
              </a:defRPr>
            </a:lvl7pPr>
            <a:lvl8pPr marL="3371850" indent="-171450">
              <a:buFont typeface="Calibri" panose="020F0502020204030204" pitchFamily="34" charset="0"/>
              <a:buChar char="-"/>
              <a:defRPr sz="1200">
                <a:latin typeface="Calibri" panose="020F0502020204030204" pitchFamily="34" charset="0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Footer"/>
          <p:cNvSpPr>
            <a:spLocks noGrp="1"/>
          </p:cNvSpPr>
          <p:nvPr>
            <p:ph type="ftr" sz="quarter" idx="7"/>
          </p:nvPr>
        </p:nvSpPr>
        <p:spPr>
          <a:xfrm>
            <a:off x="3100800" y="6297600"/>
            <a:ext cx="28608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ctr" anchorCtr="0">
            <a:no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8" name="Date"/>
          <p:cNvSpPr>
            <a:spLocks noGrp="1"/>
          </p:cNvSpPr>
          <p:nvPr>
            <p:ph type="dt" sz="half" idx="8"/>
          </p:nvPr>
        </p:nvSpPr>
        <p:spPr>
          <a:xfrm>
            <a:off x="1258888" y="6297600"/>
            <a:ext cx="1304312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ctr" anchorCtr="0">
            <a:no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9"/>
          </p:nvPr>
        </p:nvSpPr>
        <p:spPr>
          <a:xfrm>
            <a:off x="6489600" y="6297600"/>
            <a:ext cx="21120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ctr" anchorCtr="0">
            <a:no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EC1DA28C-5BB3-474C-BABA-1B2E6B32FE7F}" type="slidenum">
              <a:rPr lang="ru-RU" smtClean="0"/>
              <a:pPr/>
              <a:t>‹nº›</a:t>
            </a:fld>
            <a:endParaRPr lang="ru-RU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58888" y="533737"/>
            <a:ext cx="7342712" cy="374984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None/>
              <a:defRPr sz="1800" b="1">
                <a:latin typeface="Calibri" panose="020F0502020204030204" pitchFamily="34" charset="0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61"/>
          <p:cNvCxnSpPr/>
          <p:nvPr/>
        </p:nvCxnSpPr>
        <p:spPr>
          <a:xfrm flipV="1">
            <a:off x="1203993" y="-2"/>
            <a:ext cx="0" cy="11865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601600" y="6297600"/>
            <a:ext cx="0" cy="355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262261" y="836712"/>
            <a:ext cx="7342187" cy="344487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  <a:lvl2pPr marL="625021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078593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532165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985736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 dirty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3" t="18809" r="65599" b="35573"/>
          <a:stretch/>
        </p:blipFill>
        <p:spPr bwMode="auto">
          <a:xfrm>
            <a:off x="370855" y="511743"/>
            <a:ext cx="672753" cy="52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411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47610-368B-4179-8B92-4354D00EB77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00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CF5B1-15F9-4FE0-A2D0-578A36703E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680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55D4E-8D17-49DF-AA87-A6C037590E7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887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/>
          <a:lstStyle>
            <a:lvl1pPr algn="l">
              <a:defRPr sz="1846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241FD-2237-4C70-9039-E9DD669BCE5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29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/>
          <a:lstStyle>
            <a:lvl1pPr algn="l">
              <a:defRPr sz="1846" b="1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endParaRPr lang="pt-PT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824A8-80B6-4848-855D-1445D890DB0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4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F225F-4C6D-4ED4-877C-4BCA89CD882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55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5424" y="109538"/>
            <a:ext cx="2159977" cy="62722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5493" y="109538"/>
            <a:ext cx="6339254" cy="62722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BCC3C-E7E1-4E7B-8729-AB2548E7EEE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95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09E6C-CE07-4CEF-8DE5-A35F70649AA4}" type="slidenum">
              <a:rPr lang="pt-PT" smtClean="0">
                <a:solidFill>
                  <a:srgbClr val="000000"/>
                </a:solidFill>
              </a:rPr>
              <a:pPr/>
              <a:t>‹nº›</a:t>
            </a:fld>
            <a:endParaRPr lang="pt-PT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1260000"/>
            <a:ext cx="8638442" cy="4950000"/>
          </a:xfrm>
        </p:spPr>
        <p:txBody>
          <a:bodyPr/>
          <a:lstStyle>
            <a:lvl1pPr marL="0" marR="0" indent="0" algn="l" defTabSz="844083" rtl="0" eaLnBrk="1" fontAlgn="auto" latinLnBrk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latin typeface="Calibri" pitchFamily="34" charset="0"/>
                <a:cs typeface="Calibri" pitchFamily="34" charset="0"/>
              </a:defRPr>
            </a:lvl1pPr>
            <a:lvl2pPr marL="451350" marR="0" indent="-250587" algn="l" defTabSz="84408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>
                <a:latin typeface="Calibri" pitchFamily="34" charset="0"/>
                <a:cs typeface="Calibri" pitchFamily="34" charset="0"/>
              </a:defRPr>
            </a:lvl2pPr>
          </a:lstStyle>
          <a:p>
            <a:pPr marL="0" marR="0" lvl="0" indent="0" algn="l" defTabSz="844083" rtl="0" eaLnBrk="1" fontAlgn="auto" latinLnBrk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166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 1</a:t>
            </a:r>
          </a:p>
          <a:p>
            <a:pPr marL="451350" marR="0" lvl="1" indent="-250587" algn="l" defTabSz="84408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pt-PT" sz="1662" b="1" i="0" u="none" strike="noStrike" kern="0" cap="none" spc="0" normalizeH="0" baseline="0" noProof="0" dirty="0" err="1">
                <a:ln>
                  <a:noFill/>
                </a:ln>
                <a:solidFill>
                  <a:srgbClr val="B4B4B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Sub-tema</a:t>
            </a:r>
            <a:r>
              <a:rPr kumimoji="0" lang="pt-PT" sz="1662" b="1" i="0" u="none" strike="noStrike" kern="0" cap="none" spc="0" normalizeH="0" baseline="0" noProof="0" dirty="0">
                <a:ln>
                  <a:noFill/>
                </a:ln>
                <a:solidFill>
                  <a:srgbClr val="B4B4B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</a:t>
            </a:r>
          </a:p>
          <a:p>
            <a:pPr marL="451350" marR="0" lvl="1" indent="-250587" algn="l" defTabSz="84408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pt-PT" sz="1662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Sub-tema</a:t>
            </a:r>
            <a:r>
              <a:rPr kumimoji="0" lang="pt-PT" sz="1662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</a:t>
            </a:r>
          </a:p>
          <a:p>
            <a:pPr marL="451350" marR="0" lvl="1" indent="-250587" algn="l" defTabSz="844083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pt-PT" sz="1662" b="1" i="0" u="none" strike="noStrike" kern="0" cap="none" spc="0" normalizeH="0" baseline="0" noProof="0" dirty="0" err="1">
                <a:ln>
                  <a:noFill/>
                </a:ln>
                <a:solidFill>
                  <a:srgbClr val="B4B4B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Sub-tema</a:t>
            </a:r>
            <a:r>
              <a:rPr kumimoji="0" lang="pt-PT" sz="1662" b="1" i="0" u="none" strike="noStrike" kern="0" cap="none" spc="0" normalizeH="0" baseline="0" noProof="0" dirty="0">
                <a:ln>
                  <a:noFill/>
                </a:ln>
                <a:solidFill>
                  <a:srgbClr val="B4B4B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</a:t>
            </a:r>
            <a:endParaRPr kumimoji="0" lang="pt-PT" sz="166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844083" rtl="0" eaLnBrk="1" fontAlgn="auto" latinLnBrk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1662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844083" rtl="0" eaLnBrk="1" fontAlgn="auto" latinLnBrk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1662" b="1" i="0" u="none" strike="noStrike" kern="1200" cap="none" spc="0" normalizeH="0" baseline="0" noProof="0" dirty="0">
                <a:ln>
                  <a:noFill/>
                </a:ln>
                <a:solidFill>
                  <a:srgbClr val="85898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 2</a:t>
            </a:r>
          </a:p>
          <a:p>
            <a:pPr marL="0" marR="0" lvl="0" indent="0" algn="l" defTabSz="844083" rtl="0" eaLnBrk="1" fontAlgn="auto" latinLnBrk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1662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844083" rtl="0" eaLnBrk="1" fontAlgn="auto" latinLnBrk="0" hangingPunct="1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1662" b="1" i="0" u="none" strike="noStrike" kern="1200" cap="none" spc="0" normalizeH="0" baseline="0" noProof="0" dirty="0">
                <a:ln>
                  <a:noFill/>
                </a:ln>
                <a:solidFill>
                  <a:srgbClr val="85898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 3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19808" y="285728"/>
            <a:ext cx="8506558" cy="500085"/>
          </a:xfrm>
        </p:spPr>
        <p:txBody>
          <a:bodyPr>
            <a:normAutofit/>
          </a:bodyPr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Agenda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2304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4292851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think-cell Slide" r:id="rId4" imgW="576" imgH="579" progId="TCLayout.ActiveDocument.1">
                  <p:embed/>
                </p:oleObj>
              </mc:Choice>
              <mc:Fallback>
                <p:oleObj name="think-cell Slide" r:id="rId4" imgW="576" imgH="57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1"/>
          <p:cNvSpPr>
            <a:spLocks noGrp="1"/>
          </p:cNvSpPr>
          <p:nvPr>
            <p:ph idx="4"/>
          </p:nvPr>
        </p:nvSpPr>
        <p:spPr>
          <a:xfrm>
            <a:off x="1258888" y="2150400"/>
            <a:ext cx="7342712" cy="39168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t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  <a:lvl2pPr marL="625021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078593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532165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985736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  <a:lvl6pPr marL="2439308" indent="-171450">
              <a:buFont typeface="Calibri" panose="020F0502020204030204" pitchFamily="34" charset="0"/>
              <a:buChar char="-"/>
              <a:defRPr>
                <a:latin typeface="Calibri" panose="020F0502020204030204" pitchFamily="34" charset="0"/>
              </a:defRPr>
            </a:lvl6pPr>
            <a:lvl7pPr marL="2914650" indent="-171450">
              <a:buFont typeface="Calibri" panose="020F0502020204030204" pitchFamily="34" charset="0"/>
              <a:buChar char="-"/>
              <a:defRPr sz="1200" b="0">
                <a:latin typeface="Calibri" panose="020F0502020204030204" pitchFamily="34" charset="0"/>
              </a:defRPr>
            </a:lvl7pPr>
            <a:lvl8pPr marL="3371850" indent="-171450">
              <a:buFont typeface="Calibri" panose="020F0502020204030204" pitchFamily="34" charset="0"/>
              <a:buChar char="-"/>
              <a:defRPr sz="1200">
                <a:latin typeface="Calibri" panose="020F0502020204030204" pitchFamily="34" charset="0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Footer"/>
          <p:cNvSpPr>
            <a:spLocks noGrp="1"/>
          </p:cNvSpPr>
          <p:nvPr>
            <p:ph type="ftr" sz="quarter" idx="7"/>
          </p:nvPr>
        </p:nvSpPr>
        <p:spPr>
          <a:xfrm>
            <a:off x="3100800" y="6297600"/>
            <a:ext cx="28608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ctr" anchorCtr="0">
            <a:no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8" name="Date"/>
          <p:cNvSpPr>
            <a:spLocks noGrp="1"/>
          </p:cNvSpPr>
          <p:nvPr>
            <p:ph type="dt" sz="half" idx="8"/>
          </p:nvPr>
        </p:nvSpPr>
        <p:spPr>
          <a:xfrm>
            <a:off x="1258888" y="6297600"/>
            <a:ext cx="1304312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ctr" anchorCtr="0">
            <a:no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9"/>
          </p:nvPr>
        </p:nvSpPr>
        <p:spPr>
          <a:xfrm>
            <a:off x="6489600" y="6297600"/>
            <a:ext cx="21120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ctr" anchorCtr="0">
            <a:no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EC1DA28C-5BB3-474C-BABA-1B2E6B32FE7F}" type="slidenum">
              <a:rPr lang="ru-RU" smtClean="0"/>
              <a:pPr/>
              <a:t>‹nº›</a:t>
            </a:fld>
            <a:endParaRPr lang="ru-RU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58888" y="521705"/>
            <a:ext cx="7342712" cy="37498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00" b="1">
                <a:latin typeface="Calibri" panose="020F0502020204030204" pitchFamily="34" charset="0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1" name="Straight Connector 61"/>
          <p:cNvCxnSpPr/>
          <p:nvPr/>
        </p:nvCxnSpPr>
        <p:spPr>
          <a:xfrm flipV="1">
            <a:off x="1203993" y="-2"/>
            <a:ext cx="0" cy="11865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601600" y="6297600"/>
            <a:ext cx="0" cy="355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262261" y="836712"/>
            <a:ext cx="7342187" cy="344487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  <a:lvl2pPr marL="625021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078593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532165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985736" indent="-171450"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258887" y="1585089"/>
            <a:ext cx="7342855" cy="44450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marL="453571" indent="0">
              <a:buNone/>
              <a:defRPr/>
            </a:lvl2pPr>
            <a:lvl3pPr marL="907143" indent="0">
              <a:buNone/>
              <a:defRPr/>
            </a:lvl3pPr>
            <a:lvl4pPr marL="1360715" indent="0">
              <a:buNone/>
              <a:defRPr/>
            </a:lvl4pPr>
            <a:lvl5pPr marL="1814286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3" t="18809" r="65599" b="35573"/>
          <a:stretch/>
        </p:blipFill>
        <p:spPr bwMode="auto">
          <a:xfrm>
            <a:off x="370855" y="511743"/>
            <a:ext cx="672753" cy="52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935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9"/>
          <p:cNvSpPr/>
          <p:nvPr/>
        </p:nvSpPr>
        <p:spPr>
          <a:xfrm>
            <a:off x="5364088" y="6453336"/>
            <a:ext cx="3601647" cy="306467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pt-PT" sz="1200" b="0" i="0" kern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edp</a:t>
            </a:r>
            <a:r>
              <a:rPr lang="pt-PT" sz="1200" b="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comercial – comercialização de energia, </a:t>
            </a:r>
            <a:r>
              <a:rPr lang="pt-PT" sz="1200" b="0" i="0" kern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s.a.</a:t>
            </a:r>
            <a:endParaRPr lang="pt-PT" sz="1200" b="0" i="0" kern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8" name="Picture 7" descr="EDP_P1_cs_sa_poli_fb_rg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978522"/>
            <a:ext cx="921761" cy="731033"/>
          </a:xfrm>
          <a:prstGeom prst="rect">
            <a:avLst/>
          </a:prstGeom>
        </p:spPr>
      </p:pic>
      <p:cxnSp>
        <p:nvCxnSpPr>
          <p:cNvPr id="9" name="Straight Connector 29"/>
          <p:cNvCxnSpPr/>
          <p:nvPr/>
        </p:nvCxnSpPr>
        <p:spPr>
          <a:xfrm flipV="1">
            <a:off x="9040215" y="6351057"/>
            <a:ext cx="0" cy="3584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6372200" y="5373688"/>
            <a:ext cx="2668613" cy="977900"/>
          </a:xfrm>
        </p:spPr>
        <p:txBody>
          <a:bodyPr>
            <a:noAutofit/>
          </a:bodyPr>
          <a:lstStyle>
            <a:lvl1pPr marL="0" indent="0" algn="r">
              <a:buNone/>
              <a:defRPr b="1">
                <a:latin typeface="Calibri" panose="020F0502020204030204" pitchFamily="34" charset="0"/>
              </a:defRPr>
            </a:lvl1pPr>
            <a:lvl2pPr marL="453571" indent="0" algn="r">
              <a:buNone/>
              <a:defRPr>
                <a:latin typeface="Calibri" panose="020F0502020204030204" pitchFamily="34" charset="0"/>
              </a:defRPr>
            </a:lvl2pPr>
            <a:lvl3pPr marL="907143" indent="0" algn="r">
              <a:buNone/>
              <a:defRPr>
                <a:latin typeface="Calibri" panose="020F0502020204030204" pitchFamily="34" charset="0"/>
              </a:defRPr>
            </a:lvl3pPr>
            <a:lvl4pPr marL="1360715" indent="0" algn="r">
              <a:buNone/>
              <a:defRPr>
                <a:latin typeface="Calibri" panose="020F0502020204030204" pitchFamily="34" charset="0"/>
              </a:defRPr>
            </a:lvl4pPr>
            <a:lvl5pPr marL="1814286" indent="0" algn="r">
              <a:buNone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-1"/>
            <a:ext cx="9144000" cy="4310744"/>
          </a:xfrm>
          <a:prstGeom prst="rect">
            <a:avLst/>
          </a:prstGeom>
          <a:solidFill>
            <a:srgbClr val="F2F2F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55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61"/>
          <p:cNvCxnSpPr/>
          <p:nvPr/>
        </p:nvCxnSpPr>
        <p:spPr>
          <a:xfrm flipV="1">
            <a:off x="1203993" y="-2"/>
            <a:ext cx="0" cy="11865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258888" y="533737"/>
            <a:ext cx="7342712" cy="37498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800" b="1">
                <a:latin typeface="Calibri" panose="020F0502020204030204" pitchFamily="34" charset="0"/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pt-PT" dirty="0"/>
              <a:t>Elementos para copiar e colar</a:t>
            </a:r>
          </a:p>
        </p:txBody>
      </p:sp>
      <p:sp>
        <p:nvSpPr>
          <p:cNvPr id="10" name="Slide Number"/>
          <p:cNvSpPr>
            <a:spLocks noGrp="1"/>
          </p:cNvSpPr>
          <p:nvPr>
            <p:ph type="sldNum" sz="quarter" idx="9"/>
          </p:nvPr>
        </p:nvSpPr>
        <p:spPr>
          <a:xfrm>
            <a:off x="6489600" y="6297600"/>
            <a:ext cx="21120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anchor="ctr" anchorCtr="0">
            <a:no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EC1DA28C-5BB3-474C-BABA-1B2E6B32FE7F}" type="slidenum">
              <a:rPr lang="ru-RU" smtClean="0"/>
              <a:pPr/>
              <a:t>‹nº›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8601600" y="6297600"/>
            <a:ext cx="0" cy="355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3" t="18809" r="65599" b="35573"/>
          <a:stretch/>
        </p:blipFill>
        <p:spPr bwMode="auto">
          <a:xfrm>
            <a:off x="370855" y="511743"/>
            <a:ext cx="672753" cy="52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53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31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47092" y="1989139"/>
            <a:ext cx="7045569" cy="935037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47092" y="3062289"/>
            <a:ext cx="7045569" cy="935037"/>
          </a:xfrm>
          <a:ln w="9525"/>
        </p:spPr>
        <p:txBody>
          <a:bodyPr lIns="91440" tIns="45720" rIns="91440" bIns="45720"/>
          <a:lstStyle>
            <a:lvl1pPr>
              <a:defRPr sz="1846" b="0"/>
            </a:lvl1pPr>
          </a:lstStyle>
          <a:p>
            <a:r>
              <a:rPr lang="en-US"/>
              <a:t>Click to edit Subtitle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834" y="5715001"/>
            <a:ext cx="1015060" cy="101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952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33B72-5F91-4814-AEF3-AC4DEA75EFC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241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en-US" dirty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C3C2F-FF5F-493B-A16B-B9AE86D0B1F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489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989" y="1262064"/>
            <a:ext cx="4183673" cy="5119687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339" y="1262064"/>
            <a:ext cx="4183674" cy="5119687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DF1F8-96C9-4C41-BE87-A7DB6E8FA69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47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78925127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think-cell Slide" r:id="rId9" imgW="576" imgH="579" progId="TCLayout.ActiveDocument.1">
                  <p:embed/>
                </p:oleObj>
              </mc:Choice>
              <mc:Fallback>
                <p:oleObj name="think-cell Slide" r:id="rId9" imgW="576" imgH="57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1200" y="259200"/>
            <a:ext cx="8160000" cy="11328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60800" y="1603200"/>
            <a:ext cx="8160000" cy="4483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rtlCol="0" anchor="t" anchorCtr="0"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lvl6pPr>
              <a:defRPr>
                <a:latin typeface="+mn-lt"/>
              </a:defRPr>
            </a:lvl6pPr>
            <a:lvl7pPr>
              <a:defRPr>
                <a:latin typeface="+mn-lt"/>
              </a:defRPr>
            </a:lvl7pPr>
            <a:lvl8pPr>
              <a:defRPr>
                <a:latin typeface="+mn-lt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4" name="Date"/>
          <p:cNvSpPr>
            <a:spLocks noGrp="1"/>
          </p:cNvSpPr>
          <p:nvPr>
            <p:ph type="dt" sz="half" idx="2"/>
          </p:nvPr>
        </p:nvSpPr>
        <p:spPr>
          <a:xfrm>
            <a:off x="451200" y="6297600"/>
            <a:ext cx="21120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rtlCol="0" anchor="ctr" anchorCtr="0">
            <a:noAutofit/>
          </a:bodyPr>
          <a:lstStyle>
            <a:lvl1pPr algn="l">
              <a:buNone/>
              <a:defRPr sz="1000" b="0" i="0" u="none" cap="none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5" name="Footer"/>
          <p:cNvSpPr>
            <a:spLocks noGrp="1"/>
          </p:cNvSpPr>
          <p:nvPr>
            <p:ph type="ftr" sz="quarter" idx="3"/>
          </p:nvPr>
        </p:nvSpPr>
        <p:spPr>
          <a:xfrm>
            <a:off x="3100800" y="6297600"/>
            <a:ext cx="28608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rtlCol="0" anchor="ctr" anchorCtr="0">
            <a:noAutofit/>
          </a:bodyPr>
          <a:lstStyle>
            <a:lvl1pPr algn="ctr">
              <a:buNone/>
              <a:defRPr sz="1000" b="0" i="0" u="none" cap="none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"/>
          </p:nvPr>
        </p:nvSpPr>
        <p:spPr>
          <a:xfrm>
            <a:off x="6489600" y="6297600"/>
            <a:ext cx="2112000" cy="355200"/>
          </a:xfrm>
          <a:prstGeom prst="rect">
            <a:avLst/>
          </a:prstGeom>
          <a:ln w="12700" cap="rnd" cmpd="sng" algn="ctr">
            <a:noFill/>
            <a:prstDash val="solid"/>
          </a:ln>
        </p:spPr>
        <p:txBody>
          <a:bodyPr vert="horz" wrap="square" lIns="90000" tIns="46800" rIns="90000" bIns="46800" rtlCol="0" anchor="ctr" anchorCtr="0">
            <a:noAutofit/>
          </a:bodyPr>
          <a:lstStyle>
            <a:lvl1pPr algn="r">
              <a:buNone/>
              <a:defRPr sz="1000" b="0" i="0" u="none" cap="none">
                <a:solidFill>
                  <a:schemeClr val="tx1"/>
                </a:solidFill>
                <a:uFill>
                  <a:solidFill>
                    <a:schemeClr val="tx1"/>
                  </a:solidFill>
                </a:uFill>
                <a:latin typeface="Calibri" panose="020F0502020204030204" pitchFamily="34" charset="0"/>
              </a:defRPr>
            </a:lvl1pPr>
          </a:lstStyle>
          <a:p>
            <a:fld id="{EC1DA28C-5BB3-474C-BABA-1B2E6B32FE7F}" type="slidenum">
              <a:rPr lang="ru-RU" smtClean="0"/>
              <a:pPr/>
              <a:t>‹nº›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23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7" r:id="rId3"/>
    <p:sldLayoutId id="2147483658" r:id="rId4"/>
    <p:sldLayoutId id="2147483659" r:id="rId5"/>
  </p:sldLayoutIdLst>
  <p:hf hdr="0" ftr="0" dt="0"/>
  <p:txStyles>
    <p:titleStyle>
      <a:lvl1pPr marL="0" algn="l" defTabSz="914400" rtl="0" eaLnBrk="1" latinLnBrk="0" hangingPunct="1">
        <a:buNone/>
        <a:defRPr sz="1800" b="1" i="0" u="none" kern="1200" cap="none">
          <a:solidFill>
            <a:schemeClr val="tx1"/>
          </a:solidFill>
          <a:uFill>
            <a:solidFill>
              <a:schemeClr val="tx1"/>
            </a:solidFill>
          </a:uFill>
          <a:latin typeface="Calibri" panose="020F0502020204030204" pitchFamily="34" charset="0"/>
          <a:ea typeface="+mj-ea"/>
          <a:cs typeface="+mj-cs"/>
        </a:defRPr>
      </a:lvl1pPr>
    </p:titleStyle>
    <p:bodyStyle>
      <a:lvl1pPr marL="339286" indent="-339286" algn="l" defTabSz="914400" rtl="0" eaLnBrk="1" latinLnBrk="0" hangingPunct="1">
        <a:buClr>
          <a:schemeClr val="tx1"/>
        </a:buClr>
        <a:buSzPct val="100000"/>
        <a:buFont typeface="Calibri Light" panose="020F0302020204030204" pitchFamily="34" charset="0"/>
        <a:buChar char="⁻"/>
        <a:defRPr sz="1200" b="0" i="0" u="none" kern="1200" cap="none">
          <a:solidFill>
            <a:schemeClr val="tx1"/>
          </a:solidFill>
          <a:uFill>
            <a:solidFill>
              <a:schemeClr val="tx1"/>
            </a:solidFill>
          </a:uFill>
          <a:latin typeface="Calibri" panose="020F0502020204030204" pitchFamily="34" charset="0"/>
          <a:ea typeface="+mn-ea"/>
          <a:cs typeface="+mn-cs"/>
        </a:defRPr>
      </a:lvl1pPr>
      <a:lvl2pPr marL="735714" indent="-282143" algn="l" defTabSz="914400" rtl="0" eaLnBrk="1" latinLnBrk="0" hangingPunct="1">
        <a:buClr>
          <a:schemeClr val="tx1"/>
        </a:buClr>
        <a:buSzPct val="100000"/>
        <a:buFont typeface="Calibri Light" panose="020F0302020204030204" pitchFamily="34" charset="0"/>
        <a:buChar char="⁻"/>
        <a:defRPr sz="1200" b="0" i="0" u="none" kern="1200" cap="none">
          <a:solidFill>
            <a:schemeClr val="tx1"/>
          </a:solidFill>
          <a:uFill>
            <a:solidFill>
              <a:schemeClr val="tx1"/>
            </a:solidFill>
          </a:uFill>
          <a:latin typeface="Calibri" panose="020F0502020204030204" pitchFamily="34" charset="0"/>
          <a:ea typeface="+mn-ea"/>
          <a:cs typeface="+mn-cs"/>
        </a:defRPr>
      </a:lvl2pPr>
      <a:lvl3pPr marL="1135714" indent="-228571" algn="l" defTabSz="914400" rtl="0" eaLnBrk="1" latinLnBrk="0" hangingPunct="1">
        <a:buClr>
          <a:schemeClr val="tx1"/>
        </a:buClr>
        <a:buSzPct val="100000"/>
        <a:buFont typeface="Calibri Light" panose="020F0302020204030204" pitchFamily="34" charset="0"/>
        <a:buChar char="⁻"/>
        <a:defRPr sz="1200" b="0" i="0" u="none" kern="1200" cap="none">
          <a:solidFill>
            <a:schemeClr val="tx1"/>
          </a:solidFill>
          <a:uFill>
            <a:solidFill>
              <a:schemeClr val="tx1"/>
            </a:solidFill>
          </a:uFill>
          <a:latin typeface="Calibri" panose="020F0502020204030204" pitchFamily="34" charset="0"/>
          <a:ea typeface="+mn-ea"/>
          <a:cs typeface="+mn-cs"/>
        </a:defRPr>
      </a:lvl3pPr>
      <a:lvl4pPr marL="1589286" indent="-228571" algn="l" defTabSz="914400" rtl="0" eaLnBrk="1" latinLnBrk="0" hangingPunct="1">
        <a:buClr>
          <a:schemeClr val="tx1"/>
        </a:buClr>
        <a:buSzPct val="100000"/>
        <a:buFont typeface="Calibri Light" panose="020F0302020204030204" pitchFamily="34" charset="0"/>
        <a:buChar char="⁻"/>
        <a:defRPr sz="1200" b="0" i="0" u="none" kern="1200" cap="none">
          <a:solidFill>
            <a:schemeClr val="tx1"/>
          </a:solidFill>
          <a:uFill>
            <a:solidFill>
              <a:schemeClr val="tx1"/>
            </a:solidFill>
          </a:uFill>
          <a:latin typeface="Calibri" panose="020F0502020204030204" pitchFamily="34" charset="0"/>
          <a:ea typeface="+mn-ea"/>
          <a:cs typeface="+mn-cs"/>
        </a:defRPr>
      </a:lvl4pPr>
      <a:lvl5pPr marL="2042857" indent="-228571" algn="l" defTabSz="914400" rtl="0" eaLnBrk="1" latinLnBrk="0" hangingPunct="1">
        <a:buClr>
          <a:schemeClr val="tx1"/>
        </a:buClr>
        <a:buSzPct val="100000"/>
        <a:buFont typeface="Calibri Light" panose="020F0302020204030204" pitchFamily="34" charset="0"/>
        <a:buChar char="⁻"/>
        <a:defRPr sz="1200" b="0" i="0" u="none" kern="1200" cap="none">
          <a:solidFill>
            <a:schemeClr val="tx1"/>
          </a:solidFill>
          <a:uFill>
            <a:solidFill>
              <a:schemeClr val="tx1"/>
            </a:solidFill>
          </a:uFill>
          <a:latin typeface="Calibri" panose="020F0502020204030204" pitchFamily="34" charset="0"/>
          <a:ea typeface="+mn-ea"/>
          <a:cs typeface="+mn-cs"/>
        </a:defRPr>
      </a:lvl5pPr>
      <a:lvl6pPr marL="2496429" indent="-228571" algn="l" defTabSz="914400" rtl="0" eaLnBrk="1" latinLnBrk="0" hangingPunct="1">
        <a:buClr>
          <a:schemeClr val="tx1"/>
        </a:buClr>
        <a:buSzPct val="100000"/>
        <a:buFont typeface="Arial" pitchFamily="34" charset="0"/>
        <a:buChar char="•"/>
        <a:defRPr sz="1200" b="0" i="0" u="none" kern="1200" cap="none">
          <a:solidFill>
            <a:schemeClr val="tx1"/>
          </a:solidFill>
          <a:uFill>
            <a:solidFill>
              <a:schemeClr val="tx1"/>
            </a:solidFill>
          </a:u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5154" y="109538"/>
            <a:ext cx="863990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slide title</a:t>
            </a:r>
          </a:p>
        </p:txBody>
      </p:sp>
      <p:sp>
        <p:nvSpPr>
          <p:cNvPr id="307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7989" y="1262064"/>
            <a:ext cx="8508023" cy="5119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Body Text</a:t>
            </a:r>
          </a:p>
          <a:p>
            <a:pPr lvl="1"/>
            <a:r>
              <a:rPr lang="pt-PT"/>
              <a:t>First Level</a:t>
            </a:r>
          </a:p>
          <a:p>
            <a:pPr lvl="2"/>
            <a:r>
              <a:rPr lang="pt-PT"/>
              <a:t>second Level</a:t>
            </a:r>
          </a:p>
          <a:p>
            <a:pPr lvl="3"/>
            <a:r>
              <a:rPr lang="pt-PT"/>
              <a:t>third Level</a:t>
            </a:r>
          </a:p>
          <a:p>
            <a:pPr lvl="4"/>
            <a:r>
              <a:rPr lang="pt-PT"/>
              <a:t>quotation Level</a:t>
            </a:r>
          </a:p>
        </p:txBody>
      </p:sp>
      <p:sp>
        <p:nvSpPr>
          <p:cNvPr id="6349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60777" y="6624638"/>
            <a:ext cx="517281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646" b="0"/>
            </a:lvl1pPr>
          </a:lstStyle>
          <a:p>
            <a:pPr>
              <a:defRPr/>
            </a:pPr>
            <a:fld id="{C80D00D4-FAAD-4C44-97C9-087EE41E42C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cxnSp>
        <p:nvCxnSpPr>
          <p:cNvPr id="11" name="Conexão recta 13"/>
          <p:cNvCxnSpPr/>
          <p:nvPr userDrawn="1"/>
        </p:nvCxnSpPr>
        <p:spPr>
          <a:xfrm>
            <a:off x="161193" y="980728"/>
            <a:ext cx="872741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02"/>
          <a:stretch>
            <a:fillRect/>
          </a:stretch>
        </p:blipFill>
        <p:spPr bwMode="auto">
          <a:xfrm>
            <a:off x="4251823" y="6284932"/>
            <a:ext cx="640354" cy="54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11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5pPr>
      <a:lvl6pPr marL="422041" algn="l" rtl="0" fontAlgn="base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6pPr>
      <a:lvl7pPr marL="844083" algn="l" rtl="0" fontAlgn="base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7pPr>
      <a:lvl8pPr marL="1266124" algn="l" rtl="0" fontAlgn="base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8pPr>
      <a:lvl9pPr marL="1688165" algn="l" rtl="0" fontAlgn="base">
        <a:spcBef>
          <a:spcPct val="0"/>
        </a:spcBef>
        <a:spcAft>
          <a:spcPct val="0"/>
        </a:spcAft>
        <a:defRPr sz="1846" b="1">
          <a:solidFill>
            <a:schemeClr val="tx2"/>
          </a:solidFill>
          <a:latin typeface="Century Gothic" pitchFamily="34" charset="0"/>
        </a:defRPr>
      </a:lvl9pPr>
    </p:titleStyle>
    <p:bodyStyle>
      <a:lvl1pPr marL="316531" indent="-316531" algn="l" rtl="0" eaLnBrk="0" fontAlgn="base" hangingPunct="0">
        <a:lnSpc>
          <a:spcPct val="97000"/>
        </a:lnSpc>
        <a:spcBef>
          <a:spcPct val="39000"/>
        </a:spcBef>
        <a:spcAft>
          <a:spcPct val="0"/>
        </a:spcAft>
        <a:defRPr sz="1477" b="1">
          <a:solidFill>
            <a:schemeClr val="tx1"/>
          </a:solidFill>
          <a:latin typeface="+mn-lt"/>
          <a:ea typeface="+mn-ea"/>
          <a:cs typeface="+mn-cs"/>
        </a:defRPr>
      </a:lvl1pPr>
      <a:lvl2pPr marL="451350" indent="-250587" algn="l" rtl="0" eaLnBrk="0" fontAlgn="base" hangingPunct="0">
        <a:lnSpc>
          <a:spcPct val="97000"/>
        </a:lnSpc>
        <a:spcBef>
          <a:spcPct val="39000"/>
        </a:spcBef>
        <a:spcAft>
          <a:spcPct val="0"/>
        </a:spcAft>
        <a:buChar char="•"/>
        <a:defRPr sz="1477">
          <a:solidFill>
            <a:schemeClr val="tx1"/>
          </a:solidFill>
          <a:latin typeface="+mn-lt"/>
        </a:defRPr>
      </a:lvl2pPr>
      <a:lvl3pPr marL="827963" indent="-211021" algn="l" rtl="0" eaLnBrk="0" fontAlgn="base" hangingPunct="0">
        <a:lnSpc>
          <a:spcPct val="97000"/>
        </a:lnSpc>
        <a:spcBef>
          <a:spcPct val="39000"/>
        </a:spcBef>
        <a:spcAft>
          <a:spcPct val="0"/>
        </a:spcAft>
        <a:buFont typeface="Century Gothic" pitchFamily="34" charset="0"/>
        <a:buChar char="-"/>
        <a:defRPr sz="1477">
          <a:solidFill>
            <a:schemeClr val="tx1"/>
          </a:solidFill>
          <a:latin typeface="+mn-lt"/>
        </a:defRPr>
      </a:lvl3pPr>
      <a:lvl4pPr marL="1329138" indent="-211021" algn="l" rtl="0" eaLnBrk="0" fontAlgn="base" hangingPunct="0">
        <a:lnSpc>
          <a:spcPct val="97000"/>
        </a:lnSpc>
        <a:spcBef>
          <a:spcPct val="39000"/>
        </a:spcBef>
        <a:spcAft>
          <a:spcPct val="0"/>
        </a:spcAft>
        <a:buSzPct val="140000"/>
        <a:buFont typeface="Arial" pitchFamily="34" charset="0"/>
        <a:buChar char="·"/>
        <a:defRPr sz="1477">
          <a:solidFill>
            <a:schemeClr val="tx1"/>
          </a:solidFill>
          <a:latin typeface="+mn-lt"/>
        </a:defRPr>
      </a:lvl4pPr>
      <a:lvl5pPr marL="1730663" indent="-211021" algn="l" rtl="0" eaLnBrk="0" fontAlgn="base" hangingPunct="0">
        <a:lnSpc>
          <a:spcPct val="97000"/>
        </a:lnSpc>
        <a:spcBef>
          <a:spcPct val="39000"/>
        </a:spcBef>
        <a:spcAft>
          <a:spcPct val="0"/>
        </a:spcAft>
        <a:buFont typeface="Arial" pitchFamily="34" charset="0"/>
        <a:buChar char="-"/>
        <a:defRPr sz="1477">
          <a:solidFill>
            <a:schemeClr val="tx1"/>
          </a:solidFill>
          <a:latin typeface="+mn-lt"/>
        </a:defRPr>
      </a:lvl5pPr>
      <a:lvl6pPr marL="2152704" indent="-211021" algn="l" rtl="0" fontAlgn="base">
        <a:lnSpc>
          <a:spcPct val="97000"/>
        </a:lnSpc>
        <a:spcBef>
          <a:spcPct val="39000"/>
        </a:spcBef>
        <a:spcAft>
          <a:spcPct val="0"/>
        </a:spcAft>
        <a:buFont typeface="Arial" charset="0"/>
        <a:buChar char="-"/>
        <a:defRPr sz="1477">
          <a:solidFill>
            <a:schemeClr val="tx1"/>
          </a:solidFill>
          <a:latin typeface="+mn-lt"/>
        </a:defRPr>
      </a:lvl6pPr>
      <a:lvl7pPr marL="2574746" indent="-211021" algn="l" rtl="0" fontAlgn="base">
        <a:lnSpc>
          <a:spcPct val="97000"/>
        </a:lnSpc>
        <a:spcBef>
          <a:spcPct val="39000"/>
        </a:spcBef>
        <a:spcAft>
          <a:spcPct val="0"/>
        </a:spcAft>
        <a:buFont typeface="Arial" charset="0"/>
        <a:buChar char="-"/>
        <a:defRPr sz="1477">
          <a:solidFill>
            <a:schemeClr val="tx1"/>
          </a:solidFill>
          <a:latin typeface="+mn-lt"/>
        </a:defRPr>
      </a:lvl7pPr>
      <a:lvl8pPr marL="2996787" indent="-211021" algn="l" rtl="0" fontAlgn="base">
        <a:lnSpc>
          <a:spcPct val="97000"/>
        </a:lnSpc>
        <a:spcBef>
          <a:spcPct val="39000"/>
        </a:spcBef>
        <a:spcAft>
          <a:spcPct val="0"/>
        </a:spcAft>
        <a:buFont typeface="Arial" charset="0"/>
        <a:buChar char="-"/>
        <a:defRPr sz="1477">
          <a:solidFill>
            <a:schemeClr val="tx1"/>
          </a:solidFill>
          <a:latin typeface="+mn-lt"/>
        </a:defRPr>
      </a:lvl8pPr>
      <a:lvl9pPr marL="3418828" indent="-211021" algn="l" rtl="0" fontAlgn="base">
        <a:lnSpc>
          <a:spcPct val="97000"/>
        </a:lnSpc>
        <a:spcBef>
          <a:spcPct val="39000"/>
        </a:spcBef>
        <a:spcAft>
          <a:spcPct val="0"/>
        </a:spcAft>
        <a:buFont typeface="Arial" charset="0"/>
        <a:buChar char="-"/>
        <a:defRPr sz="1477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9"/>
          </p:nvPr>
        </p:nvSpPr>
        <p:spPr/>
        <p:txBody>
          <a:bodyPr/>
          <a:lstStyle/>
          <a:p>
            <a:fld id="{EC1DA28C-5BB3-474C-BABA-1B2E6B32FE7F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6" name="Does current retail pricing support decarbonis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9" y="329581"/>
            <a:ext cx="9142771" cy="614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9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515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Apresentação Master Theme">
  <a:themeElements>
    <a:clrScheme name="New Theme">
      <a:dk1>
        <a:srgbClr val="000000"/>
      </a:dk1>
      <a:lt1>
        <a:srgbClr val="FFFFFF"/>
      </a:lt1>
      <a:dk2>
        <a:srgbClr val="FF0400"/>
      </a:dk2>
      <a:lt2>
        <a:srgbClr val="EEECE1"/>
      </a:lt2>
      <a:accent1>
        <a:srgbClr val="FF0400"/>
      </a:accent1>
      <a:accent2>
        <a:srgbClr val="8F8F8F"/>
      </a:accent2>
      <a:accent3>
        <a:srgbClr val="D6D6D6"/>
      </a:accent3>
      <a:accent4>
        <a:srgbClr val="FF8B89"/>
      </a:accent4>
      <a:accent5>
        <a:srgbClr val="787878"/>
      </a:accent5>
      <a:accent6>
        <a:srgbClr val="B02B29"/>
      </a:accent6>
      <a:hlink>
        <a:srgbClr val="FF0400"/>
      </a:hlink>
      <a:folHlink>
        <a:srgbClr val="C4C4C4"/>
      </a:folHlink>
    </a:clrScheme>
    <a:fontScheme name="New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 Theme">
      <a:fillStyleLst>
        <a:solidFill>
          <a:schemeClr val="phClr"/>
        </a:solidFill>
        <a:gradFill rotWithShape="1"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  <a:scene3d>
            <a:camera prst="orthographicFront" fov="0">
              <a:rot lat="0" lon="0" rev="0"/>
            </a:camera>
            <a:lightRig rig="threePt" dir="tl"/>
          </a:scene3d>
          <a:sp3d prstMaterial="matte">
            <a:bevelT w="0" h="0"/>
          </a:sp3d>
        </a:effectStyle>
        <a:effectStyle>
          <a:effectLst/>
          <a:scene3d>
            <a:camera prst="orthographicFront" fov="0">
              <a:rot lat="0" lon="0" rev="0"/>
            </a:camera>
            <a:lightRig rig="threePt" dir="tl"/>
          </a:scene3d>
          <a:sp3d>
            <a:bevelT w="0" h="0"/>
          </a:sp3d>
        </a:effectStyle>
        <a:effectStyle>
          <a:effectLst/>
          <a:scene3d>
            <a:camera prst="orthographicFront" fov="0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PC Template.potx" id="{A84C572A-84E5-4D25-9B49-24E1F40D60BD}" vid="{8D0717D1-C723-4CC6-9BE6-9DE0162EF01F}"/>
    </a:ext>
  </a:extLst>
</a:theme>
</file>

<file path=ppt/theme/theme2.xml><?xml version="1.0" encoding="utf-8"?>
<a:theme xmlns:a="http://schemas.openxmlformats.org/drawingml/2006/main" name="EDP Comercial-PT-0807">
  <a:themeElements>
    <a:clrScheme name="EDP Comercial-PT-0807 14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8F8F8"/>
      </a:accent1>
      <a:accent2>
        <a:srgbClr val="4D4D4D"/>
      </a:accent2>
      <a:accent3>
        <a:srgbClr val="FFFFFF"/>
      </a:accent3>
      <a:accent4>
        <a:srgbClr val="000000"/>
      </a:accent4>
      <a:accent5>
        <a:srgbClr val="FBFBFB"/>
      </a:accent5>
      <a:accent6>
        <a:srgbClr val="454545"/>
      </a:accent6>
      <a:hlink>
        <a:srgbClr val="969696"/>
      </a:hlink>
      <a:folHlink>
        <a:srgbClr val="DDDDDD"/>
      </a:folHlink>
    </a:clrScheme>
    <a:fontScheme name="EDP Comercial-PT-0807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rtlCol="0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2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cs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EDP Comercial-PT-08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P Comercial-PT-08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P Comercial-PT-08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P Comercial-PT-08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P Comercial-PT-08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P Comercial-PT-08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P Comercial-PT-08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P Comercial-PT-08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P Comercial-PT-08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P Comercial-PT-08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P Comercial-PT-08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P Comercial-PT-08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P Comercial-PT-0807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8F8F8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454545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P Comercial-PT-0807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8F8F8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454545"/>
        </a:accent6>
        <a:hlink>
          <a:srgbClr val="96969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DPC Template.potx" id="{A84C572A-84E5-4D25-9B49-24E1F40D60BD}" vid="{BD08E842-D3B5-467E-81BE-F6ACCB0136E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2991</TotalTime>
  <Words>1</Words>
  <Application>Microsoft Office PowerPoint</Application>
  <PresentationFormat>Apresentação no Ecrã (4:3)</PresentationFormat>
  <Paragraphs>1</Paragraphs>
  <Slides>1</Slides>
  <Notes>0</Notes>
  <HiddenSlides>0</HiddenSlides>
  <MMClips>1</MMClips>
  <ScaleCrop>false</ScaleCrop>
  <HeadingPairs>
    <vt:vector size="8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2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Apresentação Master Theme</vt:lpstr>
      <vt:lpstr>EDP Comercial-PT-0807</vt:lpstr>
      <vt:lpstr>think-cell Slide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António Coutinho</dc:creator>
  <cp:lastModifiedBy>Ana Galrito</cp:lastModifiedBy>
  <cp:revision>90</cp:revision>
  <cp:lastPrinted>2017-10-31T16:18:09Z</cp:lastPrinted>
  <dcterms:created xsi:type="dcterms:W3CDTF">2017-09-14T10:20:08Z</dcterms:created>
  <dcterms:modified xsi:type="dcterms:W3CDTF">2017-11-03T15:09:37Z</dcterms:modified>
</cp:coreProperties>
</file>